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784" y="-4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D166-0AE7-47F1-BD43-6927D33D5F68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8D0B-8D0C-4E7C-BC4A-3B1648F59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E8AE-A16C-4238-BCB2-EF84A02AAFB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824C-7659-4B77-B134-2B7B8054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E6BD-D851-45AC-8B97-3A6600EC105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C195-F6F5-4D01-8325-33183EEAB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70DF-3535-40B1-A3EB-3C3E22981D31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BF2C-338A-4011-9AC3-6143460A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0F53-4FA5-4205-AB70-8A79A1EA0F75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0CD0-5A19-44C0-A4DA-A87D0F59C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D593-2EF2-4F07-B1D9-CCF69B5B95E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966D-B447-4B92-9863-6D6658409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23B4-F641-4CE7-90C5-B94AF2668FFF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293E-7D92-4A5E-AD26-B8788E4B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010B-56C3-4F99-AB26-6DB1C4955485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0D82-2307-4385-81ED-CB5BD3F2B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0AD2-1EE6-4749-A08E-E3858E3C3541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C28D-3CBD-4E3A-AF4E-F2C21163C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F955-8EAC-4EB0-908E-C399A8B58044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8CEB-C559-42AA-8B1F-12BCE5176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3058-AF37-47D3-BC6A-CE2E5129260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0057-5AAA-40E6-B348-C812D13A0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BFF40E-8721-499C-B5E2-415D7B432FB5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4095C0-6053-4E5A-8F18-ADCEBD2C6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>
            <a:lum bright="24000"/>
          </a:blip>
          <a:srcRect l="17078" t="163" r="41464" b="10043"/>
          <a:stretch>
            <a:fillRect/>
          </a:stretch>
        </p:blipFill>
        <p:spPr bwMode="auto">
          <a:xfrm>
            <a:off x="0" y="-12700"/>
            <a:ext cx="6877050" cy="98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3388" y="542925"/>
            <a:ext cx="6010275" cy="868363"/>
          </a:xfrm>
          <a:prstGeom prst="rect">
            <a:avLst/>
          </a:prstGeom>
          <a:noFill/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>
              <a:defRPr/>
            </a:pPr>
            <a:r>
              <a:rPr lang="ru-RU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детский сад №5 «Росток»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800" y="2306638"/>
            <a:ext cx="6435725" cy="12319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«Экскурсия детей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эколого-этнографический музей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руппа № 6 «Ромашка»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4156" t="2922" r="10825" b="16623"/>
          <a:stretch>
            <a:fillRect/>
          </a:stretch>
        </p:blipFill>
        <p:spPr bwMode="auto">
          <a:xfrm>
            <a:off x="681038" y="4260850"/>
            <a:ext cx="5697537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 l="17078" t="163" r="41464" b="10043"/>
          <a:stretch>
            <a:fillRect/>
          </a:stretch>
        </p:blipFill>
        <p:spPr bwMode="auto">
          <a:xfrm>
            <a:off x="0" y="-12700"/>
            <a:ext cx="6877050" cy="98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2588" y="433388"/>
            <a:ext cx="6111875" cy="8807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528638" algn="just">
              <a:lnSpc>
                <a:spcPct val="114000"/>
              </a:lnSpc>
              <a:defRPr/>
            </a:pPr>
            <a:endParaRPr lang="ru-RU" sz="1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8638" algn="just">
              <a:lnSpc>
                <a:spcPct val="114000"/>
              </a:lnSpc>
              <a:defRPr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Музе́й - учреждение, занимающееся сбором, изучением, хранением и экспонированием предметов - памятников естественной истории, материальной и духовной культуры.</a:t>
            </a:r>
          </a:p>
          <a:p>
            <a:pPr indent="528638" algn="just">
              <a:lnSpc>
                <a:spcPct val="114000"/>
              </a:lnSpc>
              <a:defRPr/>
            </a:pPr>
            <a:endParaRPr lang="ru-RU" sz="20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8638" algn="just">
              <a:lnSpc>
                <a:spcPct val="114000"/>
              </a:lnSpc>
              <a:defRPr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Цель экскурсии: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приобщить детей к истории и культуре родного края посредством посещения городского музея</a:t>
            </a:r>
            <a:r>
              <a:rPr lang="ru-RU" sz="2000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 indent="528638" algn="just">
              <a:lnSpc>
                <a:spcPct val="114000"/>
              </a:lnSpc>
              <a:defRPr/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Задачи:</a:t>
            </a: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  <a:p>
            <a:pPr indent="528638" algn="just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закрепить у детей представление о музее;</a:t>
            </a:r>
          </a:p>
          <a:p>
            <a:pPr indent="528638" algn="just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продолжать формировать и углублять интерес к истории, культуре, людям родного края; </a:t>
            </a:r>
          </a:p>
          <a:p>
            <a:pPr indent="528638" algn="just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уточнить знания детей музейных терминов: музей, экскурсия, экскурсовод; </a:t>
            </a:r>
          </a:p>
          <a:p>
            <a:pPr indent="528638" algn="just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 развивать монологическую речь, воспитывать бережное отношение к культурному наследию народов ХМАО-Югры; </a:t>
            </a:r>
          </a:p>
          <a:p>
            <a:pPr indent="528638" algn="just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 развивать логическое мышление, любознательность, умение проводить сравнительный анализ; </a:t>
            </a:r>
          </a:p>
          <a:p>
            <a:pPr indent="528638" algn="just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формировать патриотические чувства, воспитывать любовь к родному краю, уважение к нашим предкам, гордость за свой народ. </a:t>
            </a:r>
            <a:endParaRPr lang="ru-RU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8638" algn="just">
              <a:lnSpc>
                <a:spcPct val="114000"/>
              </a:lnSpc>
              <a:defRPr/>
            </a:pPr>
            <a:endParaRPr lang="ru-RU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 l="17078" t="163" r="41464" b="10043"/>
          <a:stretch>
            <a:fillRect/>
          </a:stretch>
        </p:blipFill>
        <p:spPr bwMode="auto">
          <a:xfrm>
            <a:off x="0" y="-12700"/>
            <a:ext cx="6877050" cy="98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2588" y="433388"/>
            <a:ext cx="6111875" cy="8807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450850" algn="just">
              <a:lnSpc>
                <a:spcPct val="114000"/>
              </a:lnSpc>
              <a:defRPr/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614363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957263" y="4335463"/>
            <a:ext cx="54451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>
                <a:solidFill>
                  <a:srgbClr val="0070C0"/>
                </a:solidFill>
                <a:latin typeface="Times New Roman" pitchFamily="18" charset="0"/>
              </a:rPr>
              <a:t>Рассматриваем выставку «Армия на ладони»</a:t>
            </a:r>
          </a:p>
        </p:txBody>
      </p:sp>
      <p:pic>
        <p:nvPicPr>
          <p:cNvPr id="15365" name="Рисунок 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627063" y="4921250"/>
            <a:ext cx="5595937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/>
          <a:srcRect l="17078" t="163" r="41464" b="10043"/>
          <a:stretch>
            <a:fillRect/>
          </a:stretch>
        </p:blipFill>
        <p:spPr bwMode="auto">
          <a:xfrm>
            <a:off x="0" y="-12700"/>
            <a:ext cx="6877050" cy="98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2588" y="433388"/>
            <a:ext cx="6111875" cy="8807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lnSpc>
                <a:spcPct val="114000"/>
              </a:lnSpc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lnSpc>
                <a:spcPct val="114000"/>
              </a:lnSpc>
            </a:pPr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 жилища хантов</a:t>
            </a:r>
          </a:p>
          <a:p>
            <a:pPr indent="450850" algn="ctr">
              <a:lnSpc>
                <a:spcPct val="114000"/>
              </a:lnSpc>
            </a:pPr>
            <a:endParaRPr lang="ru-RU" sz="20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IMG-20200125-WA000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87400" y="681038"/>
            <a:ext cx="549592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IMG-20200125-WA0003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t="13228" r="-1941" b="17839"/>
          <a:stretch>
            <a:fillRect/>
          </a:stretch>
        </p:blipFill>
        <p:spPr bwMode="auto">
          <a:xfrm>
            <a:off x="1114425" y="5316538"/>
            <a:ext cx="47323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 l="17078" t="163" r="41464" b="10043"/>
          <a:stretch>
            <a:fillRect/>
          </a:stretch>
        </p:blipFill>
        <p:spPr bwMode="auto">
          <a:xfrm>
            <a:off x="0" y="-12700"/>
            <a:ext cx="6877050" cy="98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2588" y="433388"/>
            <a:ext cx="6111875" cy="8807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450850" algn="just">
              <a:lnSpc>
                <a:spcPct val="114000"/>
              </a:lnSpc>
              <a:defRPr/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985838" y="4276725"/>
            <a:ext cx="50117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>
                <a:solidFill>
                  <a:srgbClr val="0070C0"/>
                </a:solidFill>
                <a:latin typeface="Times New Roman" pitchFamily="18" charset="0"/>
              </a:rPr>
              <a:t>Наблюдаем за работой нефтяной качалки</a:t>
            </a:r>
          </a:p>
        </p:txBody>
      </p:sp>
      <p:pic>
        <p:nvPicPr>
          <p:cNvPr id="17412" name="Picture 6" descr="IMG-20200125-WA0014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87388" y="4827588"/>
            <a:ext cx="5589587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IMG-20200125-WA0006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t="7509" r="-911"/>
          <a:stretch>
            <a:fillRect/>
          </a:stretch>
        </p:blipFill>
        <p:spPr bwMode="auto">
          <a:xfrm>
            <a:off x="746125" y="635000"/>
            <a:ext cx="542131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 l="17078" t="163" r="41464" b="10043"/>
          <a:stretch>
            <a:fillRect/>
          </a:stretch>
        </p:blipFill>
        <p:spPr bwMode="auto">
          <a:xfrm>
            <a:off x="0" y="-12700"/>
            <a:ext cx="6877050" cy="989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2588" y="433388"/>
            <a:ext cx="6111875" cy="8807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indent="450850" algn="just">
              <a:lnSpc>
                <a:spcPct val="114000"/>
              </a:lnSpc>
              <a:defRPr/>
            </a:pPr>
            <a:endParaRPr lang="ru-RU" sz="15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87438" y="3856038"/>
            <a:ext cx="48720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>
                <a:solidFill>
                  <a:srgbClr val="0070C0"/>
                </a:solidFill>
                <a:latin typeface="Times New Roman" pitchFamily="18" charset="0"/>
              </a:rPr>
              <a:t>Экскурсия была полезной и интересной!</a:t>
            </a:r>
          </a:p>
        </p:txBody>
      </p:sp>
      <p:pic>
        <p:nvPicPr>
          <p:cNvPr id="18436" name="Рисунок 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t="2559" r="912" b="23187"/>
          <a:stretch>
            <a:fillRect/>
          </a:stretch>
        </p:blipFill>
        <p:spPr bwMode="auto">
          <a:xfrm>
            <a:off x="1065213" y="4346575"/>
            <a:ext cx="478631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IMG-20200125-WA0010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14977" t="468" r="1794" b="4784"/>
          <a:stretch>
            <a:fillRect/>
          </a:stretch>
        </p:blipFill>
        <p:spPr bwMode="auto">
          <a:xfrm>
            <a:off x="1597025" y="598488"/>
            <a:ext cx="391953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166</Words>
  <Application>Microsoft Office PowerPoint</Application>
  <PresentationFormat>Лист A4 (210x297 мм)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Natalia</cp:lastModifiedBy>
  <cp:revision>9</cp:revision>
  <cp:lastPrinted>2020-02-03T08:53:33Z</cp:lastPrinted>
  <dcterms:created xsi:type="dcterms:W3CDTF">2018-03-20T06:44:03Z</dcterms:created>
  <dcterms:modified xsi:type="dcterms:W3CDTF">2020-02-03T08:57:55Z</dcterms:modified>
</cp:coreProperties>
</file>